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9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-58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kumimoji="1"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35423" y="1569035"/>
            <a:ext cx="8337177" cy="3688765"/>
          </a:xfrm>
        </p:spPr>
        <p:txBody>
          <a:bodyPr/>
          <a:lstStyle/>
          <a:p>
            <a:r>
              <a:rPr kumimoji="1" lang="ja-JP" altLang="en-US" sz="4800" b="1" dirty="0" smtClean="0">
                <a:solidFill>
                  <a:srgbClr val="002060"/>
                </a:solidFill>
              </a:rPr>
              <a:t>          画像</a:t>
            </a:r>
            <a:r>
              <a:rPr kumimoji="1" lang="en-US" altLang="ja-JP" sz="4800" b="1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4800" b="1" dirty="0" smtClean="0">
                <a:solidFill>
                  <a:srgbClr val="002060"/>
                </a:solidFill>
              </a:rPr>
            </a:br>
            <a:r>
              <a:rPr kumimoji="1" lang="ja-JP" altLang="en-US" sz="4800" b="1" dirty="0" smtClean="0">
                <a:solidFill>
                  <a:srgbClr val="002060"/>
                </a:solidFill>
              </a:rPr>
              <a:t>           クイン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 </a:t>
            </a:r>
            <a:r>
              <a:rPr kumimoji="1" lang="ja-JP" altLang="en-US" sz="4800" b="1" dirty="0" smtClean="0">
                <a:solidFill>
                  <a:srgbClr val="002060"/>
                </a:solidFill>
              </a:rPr>
              <a:t>テット</a:t>
            </a:r>
            <a:r>
              <a:rPr kumimoji="1" lang="en-US" altLang="ja-JP" sz="4800" b="1" dirty="0" smtClean="0">
                <a:solidFill>
                  <a:srgbClr val="002060"/>
                </a:solidFill>
              </a:rPr>
              <a:t/>
            </a:r>
            <a:br>
              <a:rPr kumimoji="1" lang="en-US" altLang="ja-JP" sz="4800" b="1" dirty="0" smtClean="0">
                <a:solidFill>
                  <a:srgbClr val="002060"/>
                </a:solidFill>
              </a:rPr>
            </a:br>
            <a:r>
              <a:rPr lang="ja-JP" altLang="en-US" sz="4800" b="1" dirty="0">
                <a:solidFill>
                  <a:srgbClr val="002060"/>
                </a:solidFill>
              </a:rPr>
              <a:t> </a:t>
            </a:r>
            <a:r>
              <a:rPr lang="ja-JP" altLang="en-US" sz="4800" b="1" dirty="0" smtClean="0">
                <a:solidFill>
                  <a:srgbClr val="002060"/>
                </a:solidFill>
              </a:rPr>
              <a:t>         </a:t>
            </a:r>
            <a:r>
              <a:rPr kumimoji="1" lang="ja-JP" altLang="en-US" sz="4800" b="1" dirty="0" smtClean="0">
                <a:solidFill>
                  <a:srgbClr val="002060"/>
                </a:solidFill>
              </a:rPr>
              <a:t>グループ </a:t>
            </a:r>
            <a:endParaRPr kumimoji="1" lang="ja-JP" alt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014539" y="5979196"/>
            <a:ext cx="8615362" cy="742279"/>
          </a:xfrm>
        </p:spPr>
        <p:txBody>
          <a:bodyPr>
            <a:normAutofit/>
          </a:bodyPr>
          <a:lstStyle/>
          <a:p>
            <a:r>
              <a:rPr kumimoji="1" lang="en-US" altLang="ja-JP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tpk66</a:t>
            </a:r>
            <a:r>
              <a:rPr kumimoji="1" lang="ja-JP" altLang="en-US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・</a:t>
            </a:r>
            <a:r>
              <a:rPr kumimoji="1" lang="en-US" altLang="ja-JP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TPK110</a:t>
            </a:r>
            <a:r>
              <a:rPr kumimoji="1" lang="ja-JP" altLang="en-US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・</a:t>
            </a:r>
            <a:r>
              <a:rPr kumimoji="1" lang="en-US" altLang="ja-JP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tpk115</a:t>
            </a:r>
            <a:r>
              <a:rPr kumimoji="1" lang="ja-JP" altLang="en-US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・</a:t>
            </a:r>
            <a:r>
              <a:rPr kumimoji="1" lang="en-US" altLang="ja-JP" sz="3200" dirty="0" smtClean="0">
                <a:latin typeface="Takao Pゴシック" panose="020B0500000000000000" pitchFamily="50" charset="-128"/>
                <a:ea typeface="Takao Pゴシック" panose="020B0500000000000000" pitchFamily="50" charset="-128"/>
              </a:rPr>
              <a:t>tpk111</a:t>
            </a:r>
            <a:endParaRPr kumimoji="1" lang="ja-JP" altLang="en-US" sz="3200" dirty="0">
              <a:latin typeface="Takao Pゴシック" panose="020B0500000000000000" pitchFamily="50" charset="-128"/>
              <a:ea typeface="Takao Pゴシック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483" y="1081209"/>
            <a:ext cx="4114800" cy="97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70" b="1" dirty="0" smtClean="0">
                <a:solidFill>
                  <a:srgbClr val="FF0000"/>
                </a:solidFill>
              </a:rPr>
              <a:t>写真や動画を作成または編集する方法を学習</a:t>
            </a:r>
            <a:endParaRPr kumimoji="1" lang="ja-JP" altLang="en-US" sz="2870" b="1" dirty="0">
              <a:solidFill>
                <a:srgbClr val="FF0000"/>
              </a:solidFill>
            </a:endParaRPr>
          </a:p>
        </p:txBody>
      </p:sp>
      <p:pic>
        <p:nvPicPr>
          <p:cNvPr id="5" name="Edvard_Grieg-Piano-Concerto#21InC-K467-Andan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770224" y="3108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06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6000">
        <p15:prstTrans prst="wind"/>
      </p:transition>
    </mc:Choice>
    <mc:Fallback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5931643" cy="742279"/>
          </a:xfrm>
        </p:spPr>
        <p:txBody>
          <a:bodyPr>
            <a:normAutofit fontScale="62500" lnSpcReduction="20000"/>
          </a:bodyPr>
          <a:lstStyle/>
          <a:p>
            <a:r>
              <a:rPr lang="en-US" altLang="ja-JP" sz="4000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Word</a:t>
            </a:r>
            <a:r>
              <a:rPr lang="ja-JP" altLang="ja-JP" sz="4000" dirty="0" err="1">
                <a:latin typeface="Takao P明朝" panose="02020400000000000000" pitchFamily="18" charset="-128"/>
                <a:ea typeface="Takao P明朝" panose="02020400000000000000" pitchFamily="18" charset="-128"/>
              </a:rPr>
              <a:t>での</a:t>
            </a:r>
            <a:r>
              <a:rPr lang="ja-JP" altLang="ja-JP" sz="4000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画像グループ化の仕方</a:t>
            </a:r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541" y="2153920"/>
            <a:ext cx="4540255" cy="97217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155141" y="3523130"/>
            <a:ext cx="46257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動画左右、上下に入っている黒帯を削除。               </a:t>
            </a:r>
            <a:r>
              <a:rPr kumimoji="1" lang="en-US" altLang="ja-JP" sz="2800" b="1" dirty="0" err="1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virtualDub</a:t>
            </a:r>
            <a:r>
              <a:rPr kumimoji="1" lang="ja-JP" altLang="en-US" sz="28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の紹介</a:t>
            </a:r>
            <a:endParaRPr kumimoji="1" lang="en-US" altLang="ja-JP" sz="2800" b="1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8442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30070" y="1310733"/>
            <a:ext cx="8045373" cy="742279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コラージュを楽しむ</a:t>
            </a:r>
            <a:endParaRPr kumimoji="1" lang="ja-JP" altLang="en-US" sz="40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06" y="5035753"/>
            <a:ext cx="4122978" cy="1350214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003" y="2157004"/>
            <a:ext cx="4006472" cy="2467451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87506" y="376518"/>
            <a:ext cx="50023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Ｆｕｎｎｙ  </a:t>
            </a:r>
            <a:r>
              <a:rPr kumimoji="1" lang="en-US" altLang="ja-JP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photo</a:t>
            </a:r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  </a:t>
            </a:r>
            <a:r>
              <a:rPr kumimoji="1" lang="en-US" altLang="ja-JP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to/</a:t>
            </a:r>
          </a:p>
          <a:p>
            <a:endParaRPr kumimoji="1" lang="ja-JP" altLang="en-US" sz="32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490013" y="5836024"/>
            <a:ext cx="45182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Word</a:t>
            </a:r>
            <a:r>
              <a:rPr kumimoji="1" lang="ja-JP" altLang="en-US" sz="2400" dirty="0" smtClean="0"/>
              <a:t>のスタイルの使い方説明</a:t>
            </a:r>
            <a:endParaRPr kumimoji="1" lang="en-US" altLang="ja-JP" sz="24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04838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523237" y="506243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z="48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画像</a:t>
            </a:r>
            <a:r>
              <a:rPr lang="ja-JP" altLang="en-US" sz="4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編集</a:t>
            </a:r>
            <a:r>
              <a:rPr lang="ja-JP" altLang="en-US" sz="4000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ソフト</a:t>
            </a:r>
            <a:endParaRPr kumimoji="1" lang="ja-JP" altLang="en-US" sz="40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7" y="1895420"/>
            <a:ext cx="3768836" cy="2943280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472238" y="5311589"/>
            <a:ext cx="55578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GIMP</a:t>
            </a:r>
            <a:r>
              <a:rPr kumimoji="1" lang="ja-JP" altLang="en-US" sz="28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インストール・各自自習した</a:t>
            </a:r>
            <a:r>
              <a:rPr kumimoji="1" lang="en-US" altLang="ja-JP" sz="28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GIMP</a:t>
            </a:r>
            <a:r>
              <a:rPr kumimoji="1" lang="ja-JP" altLang="en-US" sz="28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の成果発表・レイヤの使い方学習</a:t>
            </a:r>
            <a:endParaRPr kumimoji="1" lang="ja-JP" altLang="en-US" sz="28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551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-1240849" y="430307"/>
            <a:ext cx="8045373" cy="764428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z="54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動画</a:t>
            </a:r>
            <a:r>
              <a:rPr kumimoji="1" lang="ja-JP" altLang="en-US" sz="40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編集ソフト</a:t>
            </a:r>
            <a:endParaRPr kumimoji="1" lang="ja-JP" altLang="en-US" sz="40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656928"/>
            <a:ext cx="3297535" cy="333417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8229601" y="1273364"/>
            <a:ext cx="3496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※</a:t>
            </a:r>
            <a:r>
              <a:rPr kumimoji="1" lang="en-US" altLang="ja-JP" sz="3200" dirty="0" err="1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Lightworks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>
                <a:latin typeface="Takao P明朝" panose="02020400000000000000" pitchFamily="18" charset="-128"/>
                <a:ea typeface="Takao P明朝" panose="02020400000000000000" pitchFamily="18" charset="-128"/>
              </a:rPr>
              <a:t> </a:t>
            </a:r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    インストール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・基礎学習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  動画読み込み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  動画書き出し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・操作復習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・音声編集</a:t>
            </a:r>
            <a:endParaRPr kumimoji="1" lang="en-US" altLang="ja-JP" sz="3200" dirty="0" smtClean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  <a:p>
            <a:r>
              <a:rPr kumimoji="1" lang="ja-JP" altLang="en-US" sz="32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各自作品についての疑問点解決</a:t>
            </a:r>
            <a:endParaRPr kumimoji="1" lang="ja-JP" altLang="en-US" sz="32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0376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80129" y="2864223"/>
            <a:ext cx="7328648" cy="2675965"/>
          </a:xfrm>
        </p:spPr>
        <p:txBody>
          <a:bodyPr/>
          <a:lstStyle/>
          <a:p>
            <a:r>
              <a:rPr kumimoji="1" lang="ja-JP" altLang="en-US" sz="36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 </a:t>
            </a:r>
            <a:r>
              <a:rPr kumimoji="1" lang="ja-JP" altLang="en-US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各自発表に向けての</a:t>
            </a:r>
            <a:r>
              <a:rPr kumimoji="1" lang="en-US" altLang="ja-JP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/>
            </a:r>
            <a:br>
              <a:rPr kumimoji="1" lang="en-US" altLang="ja-JP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</a:br>
            <a:r>
              <a:rPr kumimoji="1" lang="ja-JP" altLang="en-US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>作品作り</a:t>
            </a:r>
            <a:r>
              <a:rPr kumimoji="1" lang="en-US" altLang="ja-JP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/>
            </a:r>
            <a:br>
              <a:rPr kumimoji="1" lang="en-US" altLang="ja-JP" sz="3600" b="1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</a:br>
            <a:r>
              <a:rPr lang="en-US" altLang="ja-JP" sz="3600" b="1" dirty="0">
                <a:latin typeface="Takao P明朝" panose="02020400000000000000" pitchFamily="18" charset="-128"/>
                <a:ea typeface="Takao P明朝" panose="02020400000000000000" pitchFamily="18" charset="-128"/>
              </a:rPr>
              <a:t/>
            </a:r>
            <a:br>
              <a:rPr lang="en-US" altLang="ja-JP" sz="3600" b="1" dirty="0">
                <a:latin typeface="Takao P明朝" panose="02020400000000000000" pitchFamily="18" charset="-128"/>
                <a:ea typeface="Takao P明朝" panose="02020400000000000000" pitchFamily="18" charset="-128"/>
              </a:rPr>
            </a:br>
            <a:r>
              <a:rPr lang="en-US" altLang="ja-JP" sz="36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  <a:t/>
            </a:r>
            <a:br>
              <a:rPr lang="en-US" altLang="ja-JP" sz="3600" dirty="0" smtClean="0">
                <a:latin typeface="Takao P明朝" panose="02020400000000000000" pitchFamily="18" charset="-128"/>
                <a:ea typeface="Takao P明朝" panose="02020400000000000000" pitchFamily="18" charset="-128"/>
              </a:rPr>
            </a:br>
            <a:endParaRPr kumimoji="1" lang="ja-JP" altLang="en-US" sz="3600" dirty="0">
              <a:latin typeface="Takao P明朝" panose="02020400000000000000" pitchFamily="18" charset="-128"/>
              <a:ea typeface="Takao P明朝" panose="02020400000000000000" pitchFamily="18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368" y="0"/>
            <a:ext cx="384810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81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6000">
        <p15:prstTrans prst="wind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306</TotalTime>
  <Words>111</Words>
  <Application>Microsoft Office PowerPoint</Application>
  <PresentationFormat>ユーザー設定</PresentationFormat>
  <Paragraphs>20</Paragraphs>
  <Slides>6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7" baseType="lpstr">
      <vt:lpstr>Badge</vt:lpstr>
      <vt:lpstr>          画像            クイン テット           グループ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各自発表に向けての 作品作り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画像            クイン テット           グループ</dc:title>
  <dc:creator>ko roko</dc:creator>
  <cp:lastModifiedBy>tpk</cp:lastModifiedBy>
  <cp:revision>23</cp:revision>
  <dcterms:created xsi:type="dcterms:W3CDTF">2020-02-16T09:07:52Z</dcterms:created>
  <dcterms:modified xsi:type="dcterms:W3CDTF">2020-08-10T01:18:22Z</dcterms:modified>
</cp:coreProperties>
</file>